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</p:sldIdLst>
  <p:sldSz cx="9601200" cy="12801600" type="A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77"/>
    <p:restoredTop sz="94684"/>
  </p:normalViewPr>
  <p:slideViewPr>
    <p:cSldViewPr snapToGrid="0" snapToObjects="1">
      <p:cViewPr>
        <p:scale>
          <a:sx n="66" d="100"/>
          <a:sy n="66" d="100"/>
        </p:scale>
        <p:origin x="-2888" y="-3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0" y="481977"/>
            <a:ext cx="8617742" cy="5744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" y="458217"/>
            <a:ext cx="1917845" cy="19178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1265"/>
          <a:stretch/>
        </p:blipFill>
        <p:spPr>
          <a:xfrm>
            <a:off x="386858" y="398583"/>
            <a:ext cx="8817156" cy="6024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0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386858" y="398583"/>
            <a:ext cx="8817156" cy="59535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53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0351" r="1789"/>
          <a:stretch/>
        </p:blipFill>
        <p:spPr>
          <a:xfrm>
            <a:off x="386858" y="398583"/>
            <a:ext cx="8817156" cy="5423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89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386859" y="398583"/>
            <a:ext cx="8817155" cy="58088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" r="1111" b="2899"/>
          <a:stretch/>
        </p:blipFill>
        <p:spPr>
          <a:xfrm>
            <a:off x="386858" y="398583"/>
            <a:ext cx="8817156" cy="5808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777" y="398583"/>
            <a:ext cx="1962223" cy="19622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15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6" t="1777" b="10057"/>
          <a:stretch/>
        </p:blipFill>
        <p:spPr>
          <a:xfrm>
            <a:off x="386858" y="398583"/>
            <a:ext cx="8817156" cy="573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38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1265"/>
          <a:stretch/>
        </p:blipFill>
        <p:spPr>
          <a:xfrm>
            <a:off x="386858" y="398583"/>
            <a:ext cx="8817156" cy="6024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0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386858" y="398583"/>
            <a:ext cx="8817156" cy="59535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0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0351" r="1789"/>
          <a:stretch/>
        </p:blipFill>
        <p:spPr>
          <a:xfrm>
            <a:off x="386858" y="398583"/>
            <a:ext cx="8817156" cy="5423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386859" y="4163057"/>
            <a:ext cx="8817155" cy="88643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31" y="9201831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04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386859" y="398583"/>
            <a:ext cx="8817155" cy="58088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0585" cy="19605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0" y="482207"/>
            <a:ext cx="8617742" cy="57440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06" y="458217"/>
            <a:ext cx="1917845" cy="19178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04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" r="1111" b="2899"/>
          <a:stretch/>
        </p:blipFill>
        <p:spPr>
          <a:xfrm>
            <a:off x="386858" y="398583"/>
            <a:ext cx="8817156" cy="58088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25" y="398583"/>
            <a:ext cx="1960585" cy="19605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6" t="1777" b="10057"/>
          <a:stretch/>
        </p:blipFill>
        <p:spPr>
          <a:xfrm>
            <a:off x="386858" y="398583"/>
            <a:ext cx="8817156" cy="573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0585" cy="19605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1265"/>
          <a:stretch/>
        </p:blipFill>
        <p:spPr>
          <a:xfrm>
            <a:off x="386858" y="398583"/>
            <a:ext cx="8817156" cy="60247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0585" cy="19605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386858" y="398583"/>
            <a:ext cx="8817156" cy="59535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0585" cy="19605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0351" r="1789"/>
          <a:stretch/>
        </p:blipFill>
        <p:spPr>
          <a:xfrm>
            <a:off x="386858" y="398583"/>
            <a:ext cx="8817156" cy="54232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86860" y="4316927"/>
            <a:ext cx="8809792" cy="8693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0585" cy="19605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63" y="9377527"/>
            <a:ext cx="4084211" cy="35544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3AFBE-2CBF-2F4B-ACB4-5DAD64EC7B4E}" type="datetimeFigureOut">
              <a:rPr lang="en-US" smtClean="0"/>
              <a:t>13/12/2017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EB997-7441-C143-8156-078E5FC777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3AFBE-2CBF-2F4B-ACB4-5DAD64EC7B4E}" type="datetimeFigureOut">
              <a:rPr lang="en-US" smtClean="0"/>
              <a:t>13/12/2017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EB997-7441-C143-8156-078E5FC777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408" b="7591"/>
          <a:stretch/>
        </p:blipFill>
        <p:spPr>
          <a:xfrm>
            <a:off x="486250" y="486056"/>
            <a:ext cx="8617742" cy="573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" y="458217"/>
            <a:ext cx="1917845" cy="19178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1265"/>
          <a:stretch/>
        </p:blipFill>
        <p:spPr>
          <a:xfrm>
            <a:off x="486249" y="458216"/>
            <a:ext cx="8611515" cy="58842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" y="458217"/>
            <a:ext cx="1917845" cy="19178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0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486250" y="486056"/>
            <a:ext cx="8617742" cy="58188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" y="458217"/>
            <a:ext cx="1917845" cy="19178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4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0351" r="1789"/>
          <a:stretch/>
        </p:blipFill>
        <p:spPr>
          <a:xfrm>
            <a:off x="486249" y="458216"/>
            <a:ext cx="8617743" cy="53005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486250" y="4277358"/>
            <a:ext cx="8617742" cy="8663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" y="458217"/>
            <a:ext cx="1917845" cy="19178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45" y="10846340"/>
            <a:ext cx="1141732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8" y="10834138"/>
            <a:ext cx="1141733" cy="9716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32" y="10843760"/>
            <a:ext cx="728634" cy="1095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07" y="9327738"/>
            <a:ext cx="4084211" cy="355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386859" y="398583"/>
            <a:ext cx="8817155" cy="58088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" r="1111" b="2899"/>
          <a:stretch/>
        </p:blipFill>
        <p:spPr>
          <a:xfrm>
            <a:off x="386858" y="398583"/>
            <a:ext cx="8817156" cy="58088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898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66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6" t="1777" b="10057"/>
          <a:stretch/>
        </p:blipFill>
        <p:spPr>
          <a:xfrm>
            <a:off x="386858" y="398583"/>
            <a:ext cx="8817156" cy="573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386858" y="4289574"/>
            <a:ext cx="8817156" cy="8303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7" y="398583"/>
            <a:ext cx="1962223" cy="19622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50" y="9214982"/>
            <a:ext cx="4464784" cy="37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6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3AFBE-2CBF-2F4B-ACB4-5DAD64EC7B4E}" type="datetimeFigureOut">
              <a:rPr lang="en-US" smtClean="0"/>
              <a:t>13/12/2017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EB997-7441-C143-8156-078E5FC77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1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5" r:id="rId3"/>
    <p:sldLayoutId id="2147483678" r:id="rId4"/>
    <p:sldLayoutId id="2147483679" r:id="rId5"/>
    <p:sldLayoutId id="2147483680" r:id="rId6"/>
    <p:sldLayoutId id="2147483662" r:id="rId7"/>
    <p:sldLayoutId id="2147483673" r:id="rId8"/>
    <p:sldLayoutId id="2147483676" r:id="rId9"/>
    <p:sldLayoutId id="2147483681" r:id="rId10"/>
    <p:sldLayoutId id="2147483682" r:id="rId11"/>
    <p:sldLayoutId id="2147483683" r:id="rId12"/>
    <p:sldLayoutId id="2147483663" r:id="rId13"/>
    <p:sldLayoutId id="2147483674" r:id="rId14"/>
    <p:sldLayoutId id="2147483677" r:id="rId15"/>
    <p:sldLayoutId id="2147483684" r:id="rId16"/>
    <p:sldLayoutId id="2147483685" r:id="rId17"/>
    <p:sldLayoutId id="2147483686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0" y="10846340"/>
            <a:ext cx="1072801" cy="9773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67257" y="5517756"/>
            <a:ext cx="77242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66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7257" y="6806457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32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7257" y="7552932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7547" y="9038520"/>
            <a:ext cx="7022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  <a:endParaRPr lang="en-US" sz="2000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8378" y="8267505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32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85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867257" y="5517756"/>
            <a:ext cx="77242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66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7257" y="6806457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32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7257" y="7552932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7547" y="9038520"/>
            <a:ext cx="7022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  <a:endParaRPr lang="en-US" sz="2000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8378" y="8267505"/>
            <a:ext cx="702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32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38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52</Words>
  <Application>Microsoft Macintosh PowerPoint</Application>
  <PresentationFormat>A3 Paper (297x420 mm)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Gemma Simpson</cp:lastModifiedBy>
  <cp:revision>13</cp:revision>
  <dcterms:created xsi:type="dcterms:W3CDTF">2017-09-29T15:27:01Z</dcterms:created>
  <dcterms:modified xsi:type="dcterms:W3CDTF">2017-12-13T11:05:28Z</dcterms:modified>
</cp:coreProperties>
</file>