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58" r:id="rId3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6"/>
    <p:restoredTop sz="94684"/>
  </p:normalViewPr>
  <p:slideViewPr>
    <p:cSldViewPr snapToGrid="0" snapToObjects="1">
      <p:cViewPr>
        <p:scale>
          <a:sx n="77" d="100"/>
          <a:sy n="77" d="100"/>
        </p:scale>
        <p:origin x="-2848" y="-8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5" Type="http://schemas.openxmlformats.org/officeDocument/2006/relationships/image" Target="../media/image7.png"/><Relationship Id="rId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50" y="405777"/>
            <a:ext cx="6120292" cy="40797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384650" y="3102963"/>
            <a:ext cx="6120292" cy="68786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7" y="382017"/>
            <a:ext cx="1362047" cy="13620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" y="8370710"/>
            <a:ext cx="810854" cy="6940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08" y="8374765"/>
            <a:ext cx="810855" cy="6900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9" y="8370710"/>
            <a:ext cx="517473" cy="7783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11" y="7327354"/>
            <a:ext cx="2900593" cy="25243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-982"/>
          <a:stretch/>
        </p:blipFill>
        <p:spPr>
          <a:xfrm>
            <a:off x="281927" y="293653"/>
            <a:ext cx="6379225" cy="4261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281927" y="3162925"/>
            <a:ext cx="6317047" cy="6565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7" y="293653"/>
            <a:ext cx="1405834" cy="14058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2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7" y="293652"/>
            <a:ext cx="6317047" cy="4211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281927" y="3162925"/>
            <a:ext cx="6317047" cy="6565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7" y="293653"/>
            <a:ext cx="1405834" cy="14058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26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t="1739" r="1297"/>
          <a:stretch/>
        </p:blipFill>
        <p:spPr>
          <a:xfrm>
            <a:off x="281927" y="293653"/>
            <a:ext cx="6317047" cy="4218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281927" y="3162925"/>
            <a:ext cx="6317047" cy="6565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7" y="293653"/>
            <a:ext cx="1405834" cy="14058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30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2912"/>
          <a:stretch/>
        </p:blipFill>
        <p:spPr>
          <a:xfrm>
            <a:off x="281929" y="293653"/>
            <a:ext cx="6317046" cy="41617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281927" y="2964426"/>
            <a:ext cx="6317048" cy="7139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3" y="293654"/>
            <a:ext cx="1405834" cy="14058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7" y="293653"/>
            <a:ext cx="6317047" cy="42105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281927" y="2964426"/>
            <a:ext cx="6317048" cy="71398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531" y="293654"/>
            <a:ext cx="1405834" cy="14058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2408" b="7591"/>
          <a:stretch/>
        </p:blipFill>
        <p:spPr>
          <a:xfrm>
            <a:off x="281926" y="293653"/>
            <a:ext cx="6317047" cy="42049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281927" y="2964426"/>
            <a:ext cx="6317048" cy="71398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3" y="293654"/>
            <a:ext cx="1405834" cy="14058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-982"/>
          <a:stretch/>
        </p:blipFill>
        <p:spPr>
          <a:xfrm>
            <a:off x="281927" y="293653"/>
            <a:ext cx="6379225" cy="4261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281927" y="2964426"/>
            <a:ext cx="6317048" cy="7139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3" y="293654"/>
            <a:ext cx="1405834" cy="140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74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7" y="293652"/>
            <a:ext cx="6317047" cy="4211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281927" y="2964426"/>
            <a:ext cx="6317048" cy="7139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3" y="293654"/>
            <a:ext cx="1405834" cy="140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12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t="1739" r="1297"/>
          <a:stretch/>
        </p:blipFill>
        <p:spPr>
          <a:xfrm>
            <a:off x="281927" y="293653"/>
            <a:ext cx="6317047" cy="4218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4" t="37495" r="6410"/>
          <a:stretch/>
        </p:blipFill>
        <p:spPr>
          <a:xfrm>
            <a:off x="281927" y="2964426"/>
            <a:ext cx="6317048" cy="71398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3" y="293654"/>
            <a:ext cx="1405834" cy="140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67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2912"/>
          <a:stretch/>
        </p:blipFill>
        <p:spPr>
          <a:xfrm>
            <a:off x="313117" y="295344"/>
            <a:ext cx="6242217" cy="41124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13117" y="3325090"/>
            <a:ext cx="6237004" cy="67186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5" y="295344"/>
            <a:ext cx="1388021" cy="13880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54" y="7396360"/>
            <a:ext cx="2900593" cy="25243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50" y="405777"/>
            <a:ext cx="6120783" cy="40797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384650" y="3102963"/>
            <a:ext cx="6120292" cy="68786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417" y="382017"/>
            <a:ext cx="1362047" cy="13620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" y="8370710"/>
            <a:ext cx="810854" cy="6940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08" y="8374765"/>
            <a:ext cx="810855" cy="6900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9" y="8370710"/>
            <a:ext cx="517473" cy="7783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11" y="7327354"/>
            <a:ext cx="2900593" cy="25243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8" y="295344"/>
            <a:ext cx="6237004" cy="41572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13117" y="3325090"/>
            <a:ext cx="6237004" cy="67186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159" y="295344"/>
            <a:ext cx="1388021" cy="13880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54" y="7396360"/>
            <a:ext cx="2900593" cy="25243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2408" b="7591"/>
          <a:stretch/>
        </p:blipFill>
        <p:spPr>
          <a:xfrm>
            <a:off x="331802" y="293654"/>
            <a:ext cx="6218320" cy="41392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13117" y="3325090"/>
            <a:ext cx="6237004" cy="6718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5" y="295344"/>
            <a:ext cx="1388021" cy="13880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54" y="7396360"/>
            <a:ext cx="2900593" cy="2524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02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" r="1265"/>
          <a:stretch/>
        </p:blipFill>
        <p:spPr>
          <a:xfrm>
            <a:off x="313118" y="295344"/>
            <a:ext cx="6237004" cy="4261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13117" y="3325090"/>
            <a:ext cx="6237004" cy="6718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5" y="295344"/>
            <a:ext cx="1388021" cy="13880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54" y="7396360"/>
            <a:ext cx="2900593" cy="2524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84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"/>
          <a:stretch/>
        </p:blipFill>
        <p:spPr>
          <a:xfrm>
            <a:off x="313118" y="295344"/>
            <a:ext cx="6237004" cy="4211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13117" y="3325090"/>
            <a:ext cx="6237004" cy="6718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5" y="295344"/>
            <a:ext cx="1388021" cy="13880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54" y="7396360"/>
            <a:ext cx="2900593" cy="2524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878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1739" r="2057"/>
          <a:stretch/>
        </p:blipFill>
        <p:spPr>
          <a:xfrm>
            <a:off x="313118" y="293653"/>
            <a:ext cx="6237004" cy="4218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8647" r="6410"/>
          <a:stretch/>
        </p:blipFill>
        <p:spPr>
          <a:xfrm>
            <a:off x="313117" y="3325090"/>
            <a:ext cx="6237004" cy="6718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5" y="295344"/>
            <a:ext cx="1388021" cy="13880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54" y="7396360"/>
            <a:ext cx="2900593" cy="2524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1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2408" b="7591"/>
          <a:stretch/>
        </p:blipFill>
        <p:spPr>
          <a:xfrm>
            <a:off x="384650" y="382018"/>
            <a:ext cx="6120292" cy="40739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384650" y="3102963"/>
            <a:ext cx="6120292" cy="68786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7" y="382017"/>
            <a:ext cx="1362047" cy="13620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" y="8370710"/>
            <a:ext cx="810854" cy="6940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08" y="8374765"/>
            <a:ext cx="810855" cy="6900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9" y="8370710"/>
            <a:ext cx="517473" cy="7783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11" y="7327354"/>
            <a:ext cx="2900593" cy="25243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87" y="382018"/>
            <a:ext cx="6110218" cy="4073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384650" y="3102963"/>
            <a:ext cx="6120292" cy="68786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7" y="382017"/>
            <a:ext cx="1362047" cy="13620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" y="8370710"/>
            <a:ext cx="810854" cy="6940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08" y="8374765"/>
            <a:ext cx="810855" cy="6900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9" y="8370710"/>
            <a:ext cx="517473" cy="7783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11" y="7327354"/>
            <a:ext cx="2900593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7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27" y="382018"/>
            <a:ext cx="6110937" cy="40739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384650" y="3102963"/>
            <a:ext cx="6120292" cy="68786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7" y="382017"/>
            <a:ext cx="1362047" cy="13620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" y="8370710"/>
            <a:ext cx="810854" cy="6940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08" y="8374765"/>
            <a:ext cx="810855" cy="6900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9" y="8370710"/>
            <a:ext cx="517473" cy="7783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11" y="7327354"/>
            <a:ext cx="2900593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4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t="1739" r="444"/>
          <a:stretch/>
        </p:blipFill>
        <p:spPr>
          <a:xfrm>
            <a:off x="384650" y="382016"/>
            <a:ext cx="6120292" cy="40517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t="37495" r="6410"/>
          <a:stretch/>
        </p:blipFill>
        <p:spPr>
          <a:xfrm>
            <a:off x="384650" y="3102963"/>
            <a:ext cx="6120292" cy="68786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7" y="382017"/>
            <a:ext cx="1362047" cy="13620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28" y="8370710"/>
            <a:ext cx="810854" cy="6940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608" y="8374765"/>
            <a:ext cx="810855" cy="6900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9" y="8370710"/>
            <a:ext cx="517473" cy="7783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711" y="7327354"/>
            <a:ext cx="2900593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" b="2912"/>
          <a:stretch/>
        </p:blipFill>
        <p:spPr>
          <a:xfrm>
            <a:off x="281929" y="293653"/>
            <a:ext cx="6317046" cy="41617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281927" y="3162925"/>
            <a:ext cx="6317047" cy="65656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7" y="293653"/>
            <a:ext cx="1405834" cy="14058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7" y="293653"/>
            <a:ext cx="6317047" cy="42105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281927" y="3162925"/>
            <a:ext cx="6317047" cy="65656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777" y="293653"/>
            <a:ext cx="1405834" cy="14058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2408" b="7591"/>
          <a:stretch/>
        </p:blipFill>
        <p:spPr>
          <a:xfrm>
            <a:off x="281926" y="293653"/>
            <a:ext cx="6317047" cy="42049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8" t="38307" r="6282" b="3142"/>
          <a:stretch/>
        </p:blipFill>
        <p:spPr>
          <a:xfrm>
            <a:off x="281927" y="3162925"/>
            <a:ext cx="6317047" cy="6565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7" y="293653"/>
            <a:ext cx="1405834" cy="14058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6" y="8582827"/>
            <a:ext cx="768608" cy="700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89" y="7248022"/>
            <a:ext cx="3274049" cy="276773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8431C-6B62-0046-9574-009596067BC6}" type="datetimeFigureOut">
              <a:rPr lang="en-US" smtClean="0"/>
              <a:t>13/12/2017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750D3-A1B5-5243-85BF-1D31EA3B1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5" r:id="rId4"/>
    <p:sldLayoutId id="2147483686" r:id="rId5"/>
    <p:sldLayoutId id="2147483687" r:id="rId6"/>
    <p:sldLayoutId id="2147483676" r:id="rId7"/>
    <p:sldLayoutId id="2147483677" r:id="rId8"/>
    <p:sldLayoutId id="2147483678" r:id="rId9"/>
    <p:sldLayoutId id="2147483688" r:id="rId10"/>
    <p:sldLayoutId id="2147483689" r:id="rId11"/>
    <p:sldLayoutId id="2147483690" r:id="rId12"/>
    <p:sldLayoutId id="2147483679" r:id="rId13"/>
    <p:sldLayoutId id="2147483680" r:id="rId14"/>
    <p:sldLayoutId id="2147483681" r:id="rId15"/>
    <p:sldLayoutId id="2147483691" r:id="rId16"/>
    <p:sldLayoutId id="2147483692" r:id="rId17"/>
    <p:sldLayoutId id="2147483693" r:id="rId18"/>
    <p:sldLayoutId id="2147483682" r:id="rId19"/>
    <p:sldLayoutId id="2147483683" r:id="rId20"/>
    <p:sldLayoutId id="2147483684" r:id="rId21"/>
    <p:sldLayoutId id="2147483694" r:id="rId22"/>
    <p:sldLayoutId id="2147483695" r:id="rId23"/>
    <p:sldLayoutId id="2147483696" r:id="rId2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28407" y="4567437"/>
            <a:ext cx="5406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Event Name</a:t>
            </a:r>
            <a:endParaRPr lang="en-US" sz="36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8406" y="5417973"/>
            <a:ext cx="540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Location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8124" y="5941193"/>
            <a:ext cx="540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Date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404" y="7045955"/>
            <a:ext cx="5406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Additional Details (Please include age range, ability level, entry details [website link] and contact details)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8404" y="6463587"/>
            <a:ext cx="540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Price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45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28407" y="4567437"/>
            <a:ext cx="5406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Event Name</a:t>
            </a:r>
            <a:endParaRPr lang="en-US" sz="36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406" y="5417973"/>
            <a:ext cx="540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Location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8124" y="5941193"/>
            <a:ext cx="540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Date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8404" y="7045955"/>
            <a:ext cx="5406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Additional Details (Please include age range, ability level, entry details [website link] and contact details)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8404" y="6463587"/>
            <a:ext cx="540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Price</a:t>
            </a:r>
            <a:endParaRPr lang="en-US" sz="2000" b="1" dirty="0">
              <a:solidFill>
                <a:schemeClr val="bg1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3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510</TotalTime>
  <Words>52</Words>
  <Application>Microsoft Macintosh PowerPoint</Application>
  <PresentationFormat>A4 Paper (210x297 mm)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Gemma Simpson</cp:lastModifiedBy>
  <cp:revision>20</cp:revision>
  <dcterms:created xsi:type="dcterms:W3CDTF">2017-09-29T11:23:28Z</dcterms:created>
  <dcterms:modified xsi:type="dcterms:W3CDTF">2017-12-13T11:06:35Z</dcterms:modified>
</cp:coreProperties>
</file>