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</p:sldIdLst>
  <p:sldSz cx="3563938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4E"/>
    <a:srgbClr val="4EC1E0"/>
    <a:srgbClr val="D0122D"/>
    <a:srgbClr val="1E42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833"/>
    <p:restoredTop sz="94684"/>
  </p:normalViewPr>
  <p:slideViewPr>
    <p:cSldViewPr snapToGrid="0" snapToObjects="1">
      <p:cViewPr>
        <p:scale>
          <a:sx n="105" d="100"/>
          <a:sy n="105" d="100"/>
        </p:scale>
        <p:origin x="-3352" y="-80"/>
      </p:cViewPr>
      <p:guideLst>
        <p:guide orient="horz" pos="2381"/>
        <p:guide pos="11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r="15535"/>
          <a:stretch/>
        </p:blipFill>
        <p:spPr>
          <a:xfrm>
            <a:off x="201664" y="201814"/>
            <a:ext cx="3166568" cy="3115697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01665" y="2586039"/>
            <a:ext cx="3166568" cy="4788060"/>
            <a:chOff x="201665" y="2847777"/>
            <a:chExt cx="3166568" cy="4466361"/>
          </a:xfrm>
        </p:grpSpPr>
        <p:sp>
          <p:nvSpPr>
            <p:cNvPr id="9" name="Rectangle 8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0" name="Right Triangle 9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201815"/>
            <a:ext cx="902500" cy="90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" y="6655362"/>
            <a:ext cx="537277" cy="4599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4" y="6646028"/>
            <a:ext cx="537277" cy="4572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4" y="6646028"/>
            <a:ext cx="342881" cy="5157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7" y="6325864"/>
            <a:ext cx="1370866" cy="1040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6" r="6746"/>
          <a:stretch/>
        </p:blipFill>
        <p:spPr>
          <a:xfrm>
            <a:off x="201664" y="193087"/>
            <a:ext cx="3166568" cy="3064465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D0122D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193087"/>
            <a:ext cx="902500" cy="90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t="1" r="24381" b="80"/>
          <a:stretch/>
        </p:blipFill>
        <p:spPr>
          <a:xfrm>
            <a:off x="208437" y="201814"/>
            <a:ext cx="3159795" cy="3055738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D0122D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193087"/>
            <a:ext cx="902500" cy="90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5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0" t="1552" r="6795" b="2412"/>
          <a:stretch/>
        </p:blipFill>
        <p:spPr>
          <a:xfrm>
            <a:off x="201665" y="223888"/>
            <a:ext cx="3166568" cy="3141103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D0122D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193087"/>
            <a:ext cx="902500" cy="90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25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r="15535"/>
          <a:stretch/>
        </p:blipFill>
        <p:spPr>
          <a:xfrm>
            <a:off x="201664" y="201814"/>
            <a:ext cx="3166568" cy="3115697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4EC1E0"/>
          </a:solidFill>
        </p:grpSpPr>
        <p:sp>
          <p:nvSpPr>
            <p:cNvPr id="7" name="Rectangle 6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8" name="Right Triangle 7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8" y="179501"/>
            <a:ext cx="902501" cy="902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r="27654"/>
          <a:stretch/>
        </p:blipFill>
        <p:spPr>
          <a:xfrm>
            <a:off x="201664" y="201816"/>
            <a:ext cx="3166568" cy="3283398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4EC1E0"/>
          </a:solidFill>
        </p:grpSpPr>
        <p:sp>
          <p:nvSpPr>
            <p:cNvPr id="10" name="Rectangle 9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1" name="Right Triangle 10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750" y="179501"/>
            <a:ext cx="902501" cy="9025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1" r="19219" b="-3205"/>
          <a:stretch/>
        </p:blipFill>
        <p:spPr>
          <a:xfrm>
            <a:off x="201665" y="201814"/>
            <a:ext cx="3166568" cy="3217703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4EC1E0"/>
          </a:solidFill>
        </p:grpSpPr>
        <p:sp>
          <p:nvSpPr>
            <p:cNvPr id="10" name="Rectangle 9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1" name="Right Triangle 10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8" y="179501"/>
            <a:ext cx="902501" cy="9025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0" t="1552" r="6795" b="2412"/>
          <a:stretch/>
        </p:blipFill>
        <p:spPr>
          <a:xfrm>
            <a:off x="201665" y="223888"/>
            <a:ext cx="3166568" cy="3141103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4EC1E0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8" y="179501"/>
            <a:ext cx="902501" cy="902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21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t="1" r="24381" b="80"/>
          <a:stretch/>
        </p:blipFill>
        <p:spPr>
          <a:xfrm>
            <a:off x="208437" y="201814"/>
            <a:ext cx="3159795" cy="3055738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4EC1E0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8" y="179501"/>
            <a:ext cx="902501" cy="902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42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6" r="6746"/>
          <a:stretch/>
        </p:blipFill>
        <p:spPr>
          <a:xfrm>
            <a:off x="201664" y="193087"/>
            <a:ext cx="3166568" cy="3064465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4EC1E0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8" y="179501"/>
            <a:ext cx="902501" cy="902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91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r="15535"/>
          <a:stretch/>
        </p:blipFill>
        <p:spPr>
          <a:xfrm>
            <a:off x="201664" y="201814"/>
            <a:ext cx="3166568" cy="3115697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009D4E"/>
          </a:solidFill>
        </p:grpSpPr>
        <p:sp>
          <p:nvSpPr>
            <p:cNvPr id="9" name="Rectangle 8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0" name="Right Triangle 9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9" y="193789"/>
            <a:ext cx="902502" cy="9025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03" y="5884725"/>
            <a:ext cx="1882830" cy="14294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r="27654"/>
          <a:stretch/>
        </p:blipFill>
        <p:spPr>
          <a:xfrm>
            <a:off x="201664" y="201816"/>
            <a:ext cx="3166568" cy="3283398"/>
          </a:xfrm>
          <a:prstGeom prst="rect">
            <a:avLst/>
          </a:prstGeom>
        </p:spPr>
      </p:pic>
      <p:grpSp>
        <p:nvGrpSpPr>
          <p:cNvPr id="17" name="Group 16"/>
          <p:cNvGrpSpPr/>
          <p:nvPr userDrawn="1"/>
        </p:nvGrpSpPr>
        <p:grpSpPr>
          <a:xfrm>
            <a:off x="201665" y="2586039"/>
            <a:ext cx="3166568" cy="4788060"/>
            <a:chOff x="201665" y="2847777"/>
            <a:chExt cx="3166568" cy="4466361"/>
          </a:xfrm>
        </p:grpSpPr>
        <p:sp>
          <p:nvSpPr>
            <p:cNvPr id="18" name="Rectangle 1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976" y="201815"/>
            <a:ext cx="902500" cy="90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" y="6688241"/>
            <a:ext cx="537277" cy="4599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4" y="6678907"/>
            <a:ext cx="537277" cy="4572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4" y="6678907"/>
            <a:ext cx="342881" cy="5157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6" y="6334703"/>
            <a:ext cx="1370866" cy="1040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r="27654"/>
          <a:stretch/>
        </p:blipFill>
        <p:spPr>
          <a:xfrm>
            <a:off x="201664" y="201816"/>
            <a:ext cx="3166568" cy="3283398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009D4E"/>
          </a:solidFill>
        </p:grpSpPr>
        <p:sp>
          <p:nvSpPr>
            <p:cNvPr id="9" name="Rectangle 8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0" name="Right Triangle 9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283" y="193789"/>
            <a:ext cx="902502" cy="9025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03" y="5884725"/>
            <a:ext cx="1882830" cy="14294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1" r="19219" b="-3205"/>
          <a:stretch/>
        </p:blipFill>
        <p:spPr>
          <a:xfrm>
            <a:off x="201665" y="201814"/>
            <a:ext cx="3166568" cy="3217703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009D4E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9" y="193789"/>
            <a:ext cx="902502" cy="9025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03" y="5884725"/>
            <a:ext cx="1882830" cy="142941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58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0" t="1552" r="6795" b="2412"/>
          <a:stretch/>
        </p:blipFill>
        <p:spPr>
          <a:xfrm>
            <a:off x="201665" y="223888"/>
            <a:ext cx="3166568" cy="3141103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009D4E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9" y="193789"/>
            <a:ext cx="902502" cy="9025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03" y="5884725"/>
            <a:ext cx="1882830" cy="14294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60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t="1" r="24381" b="80"/>
          <a:stretch/>
        </p:blipFill>
        <p:spPr>
          <a:xfrm>
            <a:off x="208437" y="201814"/>
            <a:ext cx="3159795" cy="3055738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009D4E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9" y="193789"/>
            <a:ext cx="902502" cy="9025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03" y="5884725"/>
            <a:ext cx="1882830" cy="14294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48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6" r="6746"/>
          <a:stretch/>
        </p:blipFill>
        <p:spPr>
          <a:xfrm>
            <a:off x="201664" y="193087"/>
            <a:ext cx="3166568" cy="3064465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009D4E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19" y="193789"/>
            <a:ext cx="902502" cy="9025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03" y="5884725"/>
            <a:ext cx="1882830" cy="14294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1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1" r="19219" b="-3205"/>
          <a:stretch/>
        </p:blipFill>
        <p:spPr>
          <a:xfrm>
            <a:off x="201665" y="201814"/>
            <a:ext cx="3166568" cy="3217703"/>
          </a:xfrm>
          <a:prstGeom prst="rect">
            <a:avLst/>
          </a:prstGeom>
        </p:spPr>
      </p:pic>
      <p:grpSp>
        <p:nvGrpSpPr>
          <p:cNvPr id="17" name="Group 16"/>
          <p:cNvGrpSpPr/>
          <p:nvPr userDrawn="1"/>
        </p:nvGrpSpPr>
        <p:grpSpPr>
          <a:xfrm>
            <a:off x="201665" y="2586039"/>
            <a:ext cx="3166568" cy="4788060"/>
            <a:chOff x="201665" y="2847777"/>
            <a:chExt cx="3166568" cy="4466361"/>
          </a:xfrm>
        </p:grpSpPr>
        <p:sp>
          <p:nvSpPr>
            <p:cNvPr id="18" name="Rectangle 1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201815"/>
            <a:ext cx="902500" cy="90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" y="6712625"/>
            <a:ext cx="537277" cy="4599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4" y="6703291"/>
            <a:ext cx="537277" cy="4572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4" y="6703291"/>
            <a:ext cx="342881" cy="5157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6" y="6331051"/>
            <a:ext cx="1370866" cy="1040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0" t="1552" r="6795" b="8447"/>
          <a:stretch/>
        </p:blipFill>
        <p:spPr>
          <a:xfrm>
            <a:off x="201665" y="223889"/>
            <a:ext cx="3166568" cy="2943722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586039"/>
            <a:ext cx="3166568" cy="4788060"/>
            <a:chOff x="201665" y="2847777"/>
            <a:chExt cx="3166568" cy="4466361"/>
          </a:xfrm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201815"/>
            <a:ext cx="902500" cy="90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" y="6712625"/>
            <a:ext cx="537277" cy="4599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4" y="6703291"/>
            <a:ext cx="537277" cy="4572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4" y="6703291"/>
            <a:ext cx="342881" cy="5157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6" y="6331051"/>
            <a:ext cx="1370866" cy="104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6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1" r="21286"/>
          <a:stretch/>
        </p:blipFill>
        <p:spPr>
          <a:xfrm>
            <a:off x="201665" y="223889"/>
            <a:ext cx="3166568" cy="2943722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586039"/>
            <a:ext cx="3166568" cy="4788060"/>
            <a:chOff x="201665" y="2847777"/>
            <a:chExt cx="3166568" cy="4466361"/>
          </a:xfrm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201815"/>
            <a:ext cx="902500" cy="90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" y="6712625"/>
            <a:ext cx="537277" cy="4599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4" y="6703291"/>
            <a:ext cx="537277" cy="4572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4" y="6703291"/>
            <a:ext cx="342881" cy="5157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6" y="6331051"/>
            <a:ext cx="1370866" cy="104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6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7" r="4622"/>
          <a:stretch/>
        </p:blipFill>
        <p:spPr>
          <a:xfrm>
            <a:off x="201664" y="248669"/>
            <a:ext cx="3166568" cy="2825823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586039"/>
            <a:ext cx="3166568" cy="4788060"/>
            <a:chOff x="201665" y="2847777"/>
            <a:chExt cx="3166568" cy="4466361"/>
          </a:xfrm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solidFill>
              <a:srgbClr val="1E42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201815"/>
            <a:ext cx="902500" cy="90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4" y="6712625"/>
            <a:ext cx="537277" cy="4599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4" y="6703291"/>
            <a:ext cx="537277" cy="4572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464" y="6703291"/>
            <a:ext cx="342881" cy="5157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6" y="6331051"/>
            <a:ext cx="1370866" cy="104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7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r="15535"/>
          <a:stretch/>
        </p:blipFill>
        <p:spPr>
          <a:xfrm>
            <a:off x="201664" y="201814"/>
            <a:ext cx="3166568" cy="3115697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D0122D"/>
          </a:solidFill>
        </p:grpSpPr>
        <p:sp>
          <p:nvSpPr>
            <p:cNvPr id="10" name="Rectangle 9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1" name="Right Triangle 10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193087"/>
            <a:ext cx="902500" cy="902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r="27654"/>
          <a:stretch/>
        </p:blipFill>
        <p:spPr>
          <a:xfrm>
            <a:off x="201664" y="201816"/>
            <a:ext cx="3166568" cy="3283398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D0122D"/>
          </a:solidFill>
        </p:grpSpPr>
        <p:sp>
          <p:nvSpPr>
            <p:cNvPr id="12" name="Rectangle 11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13" name="Right Triangle 12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976" y="193087"/>
            <a:ext cx="902500" cy="902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1" r="19219" b="-3205"/>
          <a:stretch/>
        </p:blipFill>
        <p:spPr>
          <a:xfrm>
            <a:off x="201665" y="201814"/>
            <a:ext cx="3166568" cy="3217703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201665" y="2847777"/>
            <a:ext cx="3166568" cy="4466361"/>
            <a:chOff x="201665" y="2847777"/>
            <a:chExt cx="3166568" cy="4466361"/>
          </a:xfrm>
          <a:solidFill>
            <a:srgbClr val="D0122D"/>
          </a:solidFill>
        </p:grpSpPr>
        <p:sp>
          <p:nvSpPr>
            <p:cNvPr id="8" name="Rectangle 7"/>
            <p:cNvSpPr/>
            <p:nvPr/>
          </p:nvSpPr>
          <p:spPr>
            <a:xfrm>
              <a:off x="201666" y="3250179"/>
              <a:ext cx="3166567" cy="40639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flipH="1">
              <a:off x="201665" y="2847777"/>
              <a:ext cx="3166567" cy="409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E428A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9" y="193087"/>
            <a:ext cx="902500" cy="90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077" y="5940044"/>
            <a:ext cx="1910452" cy="16150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3" y="6676049"/>
            <a:ext cx="504778" cy="45990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5021" y="402484"/>
            <a:ext cx="3073897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021" y="2012414"/>
            <a:ext cx="3073897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021" y="7006700"/>
            <a:ext cx="80188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E07CE-0AE9-7F4F-8BC7-7C20B89C0D70}" type="datetimeFigureOut">
              <a:rPr lang="en-US" smtClean="0"/>
              <a:t>13/12/2017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555" y="7006700"/>
            <a:ext cx="120282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17031" y="7006700"/>
            <a:ext cx="80188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0BBF-C868-044F-8043-8F4186E1C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87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73" r:id="rId4"/>
    <p:sldLayoutId id="2147483674" r:id="rId5"/>
    <p:sldLayoutId id="2147483675" r:id="rId6"/>
    <p:sldLayoutId id="2147483664" r:id="rId7"/>
    <p:sldLayoutId id="2147483665" r:id="rId8"/>
    <p:sldLayoutId id="2147483666" r:id="rId9"/>
    <p:sldLayoutId id="2147483676" r:id="rId10"/>
    <p:sldLayoutId id="2147483677" r:id="rId11"/>
    <p:sldLayoutId id="2147483678" r:id="rId12"/>
    <p:sldLayoutId id="2147483667" r:id="rId13"/>
    <p:sldLayoutId id="2147483668" r:id="rId14"/>
    <p:sldLayoutId id="2147483669" r:id="rId15"/>
    <p:sldLayoutId id="2147483679" r:id="rId16"/>
    <p:sldLayoutId id="2147483680" r:id="rId17"/>
    <p:sldLayoutId id="2147483681" r:id="rId18"/>
    <p:sldLayoutId id="2147483670" r:id="rId19"/>
    <p:sldLayoutId id="2147483671" r:id="rId20"/>
    <p:sldLayoutId id="2147483672" r:id="rId21"/>
    <p:sldLayoutId id="2147483682" r:id="rId22"/>
    <p:sldLayoutId id="2147483683" r:id="rId23"/>
    <p:sldLayoutId id="2147483684" r:id="rId24"/>
  </p:sldLayoutIdLst>
  <p:txStyles>
    <p:titleStyle>
      <a:lvl1pPr algn="l" defTabSz="356433" rtl="0" eaLnBrk="1" latinLnBrk="0" hangingPunct="1">
        <a:lnSpc>
          <a:spcPct val="90000"/>
        </a:lnSpc>
        <a:spcBef>
          <a:spcPct val="0"/>
        </a:spcBef>
        <a:buNone/>
        <a:defRPr sz="17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108" indent="-89108" algn="l" defTabSz="35643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1pPr>
      <a:lvl2pPr marL="267325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936" kern="1200">
          <a:solidFill>
            <a:schemeClr val="tx1"/>
          </a:solidFill>
          <a:latin typeface="+mn-lt"/>
          <a:ea typeface="+mn-ea"/>
          <a:cs typeface="+mn-cs"/>
        </a:defRPr>
      </a:lvl2pPr>
      <a:lvl3pPr marL="445541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80" kern="1200">
          <a:solidFill>
            <a:schemeClr val="tx1"/>
          </a:solidFill>
          <a:latin typeface="+mn-lt"/>
          <a:ea typeface="+mn-ea"/>
          <a:cs typeface="+mn-cs"/>
        </a:defRPr>
      </a:lvl3pPr>
      <a:lvl4pPr marL="623758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02" kern="1200">
          <a:solidFill>
            <a:schemeClr val="tx1"/>
          </a:solidFill>
          <a:latin typeface="+mn-lt"/>
          <a:ea typeface="+mn-ea"/>
          <a:cs typeface="+mn-cs"/>
        </a:defRPr>
      </a:lvl4pPr>
      <a:lvl5pPr marL="801975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02" kern="1200">
          <a:solidFill>
            <a:schemeClr val="tx1"/>
          </a:solidFill>
          <a:latin typeface="+mn-lt"/>
          <a:ea typeface="+mn-ea"/>
          <a:cs typeface="+mn-cs"/>
        </a:defRPr>
      </a:lvl5pPr>
      <a:lvl6pPr marL="980191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02" kern="1200">
          <a:solidFill>
            <a:schemeClr val="tx1"/>
          </a:solidFill>
          <a:latin typeface="+mn-lt"/>
          <a:ea typeface="+mn-ea"/>
          <a:cs typeface="+mn-cs"/>
        </a:defRPr>
      </a:lvl6pPr>
      <a:lvl7pPr marL="1158408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02" kern="1200">
          <a:solidFill>
            <a:schemeClr val="tx1"/>
          </a:solidFill>
          <a:latin typeface="+mn-lt"/>
          <a:ea typeface="+mn-ea"/>
          <a:cs typeface="+mn-cs"/>
        </a:defRPr>
      </a:lvl7pPr>
      <a:lvl8pPr marL="1336624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02" kern="1200">
          <a:solidFill>
            <a:schemeClr val="tx1"/>
          </a:solidFill>
          <a:latin typeface="+mn-lt"/>
          <a:ea typeface="+mn-ea"/>
          <a:cs typeface="+mn-cs"/>
        </a:defRPr>
      </a:lvl8pPr>
      <a:lvl9pPr marL="1514841" indent="-89108" algn="l" defTabSz="356433" rtl="0" eaLnBrk="1" latinLnBrk="0" hangingPunct="1">
        <a:lnSpc>
          <a:spcPct val="90000"/>
        </a:lnSpc>
        <a:spcBef>
          <a:spcPts val="195"/>
        </a:spcBef>
        <a:buFont typeface="Arial" panose="020B0604020202020204" pitchFamily="34" charset="0"/>
        <a:buChar char="•"/>
        <a:defRPr sz="7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1pPr>
      <a:lvl2pPr marL="178217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2pPr>
      <a:lvl3pPr marL="356433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3pPr>
      <a:lvl4pPr marL="534650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4pPr>
      <a:lvl5pPr marL="712866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5pPr>
      <a:lvl6pPr marL="891083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6pPr>
      <a:lvl7pPr marL="1069299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7pPr>
      <a:lvl8pPr marL="1247516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8pPr>
      <a:lvl9pPr marL="1425732" algn="l" defTabSz="356433" rtl="0" eaLnBrk="1" latinLnBrk="0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5523" y="3250179"/>
            <a:ext cx="3304444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Event Name</a:t>
            </a:r>
            <a:endParaRPr lang="en-US" sz="28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5521" y="4106872"/>
            <a:ext cx="285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Location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2789" y="4519647"/>
            <a:ext cx="285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Date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789" y="5535521"/>
            <a:ext cx="2850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Additional Details (Please include age range, ability level, entry details [website link] and contact details)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5519" y="4952570"/>
            <a:ext cx="285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Price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93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55523" y="3250179"/>
            <a:ext cx="3304444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Event Name</a:t>
            </a:r>
            <a:endParaRPr lang="en-US" sz="28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5521" y="4106872"/>
            <a:ext cx="285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Location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789" y="4519647"/>
            <a:ext cx="285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Date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789" y="5535521"/>
            <a:ext cx="2850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Additional Details (Please include age range, ability level, entry details [website link] and contact details)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5519" y="4952570"/>
            <a:ext cx="2850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Price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39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</TotalTime>
  <Words>52</Words>
  <Application>Microsoft Macintosh PowerPoint</Application>
  <PresentationFormat>Custom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Gemma Simpson</cp:lastModifiedBy>
  <cp:revision>9</cp:revision>
  <dcterms:created xsi:type="dcterms:W3CDTF">2017-10-02T11:18:27Z</dcterms:created>
  <dcterms:modified xsi:type="dcterms:W3CDTF">2017-12-13T11:07:18Z</dcterms:modified>
</cp:coreProperties>
</file>